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6" r:id="rId3"/>
  </p:sldIdLst>
  <p:sldSz cx="18288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1135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674" y="54"/>
      </p:cViewPr>
      <p:guideLst>
        <p:guide orient="horz" pos="5760"/>
        <p:guide pos="113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992968"/>
            <a:ext cx="15544800" cy="6366933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9605435"/>
            <a:ext cx="13716000" cy="4415365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55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74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973667"/>
            <a:ext cx="3943350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973667"/>
            <a:ext cx="11601450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709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422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4559305"/>
            <a:ext cx="15773400" cy="7607299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2238572"/>
            <a:ext cx="15773400" cy="4000499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088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868333"/>
            <a:ext cx="77724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868333"/>
            <a:ext cx="777240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40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973671"/>
            <a:ext cx="1577340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4483101"/>
            <a:ext cx="7736680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6680200"/>
            <a:ext cx="7736680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4483101"/>
            <a:ext cx="7774782" cy="2197099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6680200"/>
            <a:ext cx="7774782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97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508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672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633138"/>
            <a:ext cx="9258300" cy="12996333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121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219200"/>
            <a:ext cx="5898356" cy="42672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633138"/>
            <a:ext cx="9258300" cy="12996333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5486400"/>
            <a:ext cx="5898356" cy="10164235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03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973671"/>
            <a:ext cx="157734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868333"/>
            <a:ext cx="157734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C7A3C-5E87-48A1-9FEA-647BF3FD4DE4}" type="datetimeFigureOut">
              <a:rPr lang="en-US" smtClean="0"/>
              <a:t>10/1/2021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6950271"/>
            <a:ext cx="41148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56C01-9F55-4A49-ADAA-9B037BF8D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724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>
            <a:extLst>
              <a:ext uri="{FF2B5EF4-FFF2-40B4-BE49-F238E27FC236}">
                <a16:creationId xmlns:a16="http://schemas.microsoft.com/office/drawing/2014/main" id="{3B27CDCE-6C00-407B-84C7-4E006665A982}"/>
              </a:ext>
            </a:extLst>
          </p:cNvPr>
          <p:cNvGrpSpPr/>
          <p:nvPr/>
        </p:nvGrpSpPr>
        <p:grpSpPr>
          <a:xfrm>
            <a:off x="0" y="0"/>
            <a:ext cx="18493740" cy="18643435"/>
            <a:chOff x="0" y="0"/>
            <a:chExt cx="18493740" cy="18643435"/>
          </a:xfrm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A43D591-3237-4E61-8CAF-4F2322B58778}"/>
                </a:ext>
              </a:extLst>
            </p:cNvPr>
            <p:cNvSpPr/>
            <p:nvPr/>
          </p:nvSpPr>
          <p:spPr>
            <a:xfrm>
              <a:off x="0" y="0"/>
              <a:ext cx="18493740" cy="186434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7BBB20A-B579-4F1A-B221-8B8699323D5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50"/>
            <a:stretch/>
          </p:blipFill>
          <p:spPr>
            <a:xfrm>
              <a:off x="0" y="457200"/>
              <a:ext cx="5867412" cy="9144019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C753EDB3-D8A3-4302-A225-E1E700398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7378" y="457200"/>
              <a:ext cx="6096012" cy="9144019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F1C375DA-077D-4F62-826B-A84952019A8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63390" y="457162"/>
              <a:ext cx="6096012" cy="9144019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3DE06BA-D7DF-44F8-9DF7-EF21370C71C1}"/>
                </a:ext>
              </a:extLst>
            </p:cNvPr>
            <p:cNvSpPr/>
            <p:nvPr/>
          </p:nvSpPr>
          <p:spPr>
            <a:xfrm>
              <a:off x="3920490" y="982980"/>
              <a:ext cx="891540" cy="800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D303C7A-9717-4658-AD3F-7118F5FC0554}"/>
                </a:ext>
              </a:extLst>
            </p:cNvPr>
            <p:cNvSpPr/>
            <p:nvPr/>
          </p:nvSpPr>
          <p:spPr>
            <a:xfrm>
              <a:off x="9993608" y="982980"/>
              <a:ext cx="891540" cy="800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F001C84-28E9-444E-9CD4-E95C7D4050BB}"/>
                </a:ext>
              </a:extLst>
            </p:cNvPr>
            <p:cNvSpPr/>
            <p:nvPr/>
          </p:nvSpPr>
          <p:spPr>
            <a:xfrm>
              <a:off x="16089586" y="948690"/>
              <a:ext cx="891540" cy="800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6F6F95F-0ACF-4E73-90E0-17BF4D9051C2}"/>
                </a:ext>
              </a:extLst>
            </p:cNvPr>
            <p:cNvSpPr/>
            <p:nvPr/>
          </p:nvSpPr>
          <p:spPr>
            <a:xfrm>
              <a:off x="3444104" y="8149571"/>
              <a:ext cx="1268730" cy="6057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42D9A2B-E6E2-476A-80CA-755495352E68}"/>
                </a:ext>
              </a:extLst>
            </p:cNvPr>
            <p:cNvSpPr/>
            <p:nvPr/>
          </p:nvSpPr>
          <p:spPr>
            <a:xfrm>
              <a:off x="9616350" y="8263871"/>
              <a:ext cx="1268730" cy="6057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A18E9F0-CC1E-45F5-B49A-0D3427579747}"/>
                </a:ext>
              </a:extLst>
            </p:cNvPr>
            <p:cNvSpPr/>
            <p:nvPr/>
          </p:nvSpPr>
          <p:spPr>
            <a:xfrm>
              <a:off x="15712328" y="8275263"/>
              <a:ext cx="1268730" cy="60579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EE957A7-E744-4E07-942E-0C50C80B12AA}"/>
                </a:ext>
              </a:extLst>
            </p:cNvPr>
            <p:cNvSpPr txBox="1"/>
            <p:nvPr/>
          </p:nvSpPr>
          <p:spPr>
            <a:xfrm>
              <a:off x="1120180" y="252681"/>
              <a:ext cx="33983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u="sng" dirty="0">
                  <a:latin typeface="Arial" panose="020B0604020202020204" pitchFamily="34" charset="0"/>
                  <a:cs typeface="Arial" panose="020B0604020202020204" pitchFamily="34" charset="0"/>
                </a:rPr>
                <a:t>Litter C</a:t>
              </a:r>
              <a:endParaRPr lang="en-US" sz="3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91AC992-DF3A-4525-A933-848DDF79F9AE}"/>
                </a:ext>
              </a:extLst>
            </p:cNvPr>
            <p:cNvSpPr txBox="1"/>
            <p:nvPr/>
          </p:nvSpPr>
          <p:spPr>
            <a:xfrm>
              <a:off x="7216140" y="252642"/>
              <a:ext cx="33983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628900" algn="l"/>
                </a:tabLst>
              </a:pPr>
              <a:r>
                <a:rPr lang="en-US" sz="3600" u="sng" dirty="0">
                  <a:latin typeface="Arial" panose="020B0604020202020204" pitchFamily="34" charset="0"/>
                  <a:cs typeface="Arial" panose="020B0604020202020204" pitchFamily="34" charset="0"/>
                </a:rPr>
                <a:t>Microbial C</a:t>
              </a:r>
              <a:endParaRPr lang="en-US" sz="3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F0B3DDED-AEF7-44EB-873E-DBD540F27915}"/>
                </a:ext>
              </a:extLst>
            </p:cNvPr>
            <p:cNvSpPr txBox="1"/>
            <p:nvPr/>
          </p:nvSpPr>
          <p:spPr>
            <a:xfrm>
              <a:off x="13176840" y="252604"/>
              <a:ext cx="36689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628900" algn="l"/>
                </a:tabLst>
              </a:pPr>
              <a:r>
                <a:rPr lang="en-US" sz="3600" u="sng" dirty="0">
                  <a:latin typeface="Arial" panose="020B0604020202020204" pitchFamily="34" charset="0"/>
                  <a:cs typeface="Arial" panose="020B0604020202020204" pitchFamily="34" charset="0"/>
                </a:rPr>
                <a:t>Protected SOC</a:t>
              </a:r>
              <a:endParaRPr lang="en-US" sz="3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BFF7753-EA93-4847-8372-5A7F2EFD7A35}"/>
                </a:ext>
              </a:extLst>
            </p:cNvPr>
            <p:cNvSpPr txBox="1"/>
            <p:nvPr/>
          </p:nvSpPr>
          <p:spPr>
            <a:xfrm>
              <a:off x="4188392" y="1973950"/>
              <a:ext cx="19457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Estimate (</a:t>
              </a:r>
              <a:r>
                <a:rPr lang="en-US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kgC</a:t>
              </a: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 m</a:t>
              </a:r>
              <a:r>
                <a:rPr lang="en-US" sz="24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-2</a:t>
              </a: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F4AA957-12CF-4D35-9624-D133C8D82AC1}"/>
                </a:ext>
              </a:extLst>
            </p:cNvPr>
            <p:cNvSpPr txBox="1"/>
            <p:nvPr/>
          </p:nvSpPr>
          <p:spPr>
            <a:xfrm>
              <a:off x="10288147" y="1973950"/>
              <a:ext cx="19457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Estimate (</a:t>
              </a:r>
              <a:r>
                <a:rPr lang="en-US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kgC</a:t>
              </a: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 m</a:t>
              </a:r>
              <a:r>
                <a:rPr lang="en-US" sz="24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-2</a:t>
              </a: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9DAFCD00-A8CD-48E9-9D4D-73179B227F6A}"/>
                </a:ext>
              </a:extLst>
            </p:cNvPr>
            <p:cNvSpPr txBox="1"/>
            <p:nvPr/>
          </p:nvSpPr>
          <p:spPr>
            <a:xfrm>
              <a:off x="16384693" y="1973949"/>
              <a:ext cx="194570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Estimate (</a:t>
              </a:r>
              <a:r>
                <a:rPr lang="en-US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kgC</a:t>
              </a: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 m</a:t>
              </a:r>
              <a:r>
                <a:rPr lang="en-US" sz="2400" baseline="30000" dirty="0">
                  <a:latin typeface="Arial" panose="020B0604020202020204" pitchFamily="34" charset="0"/>
                  <a:cs typeface="Arial" panose="020B0604020202020204" pitchFamily="34" charset="0"/>
                </a:rPr>
                <a:t>-2</a:t>
              </a:r>
              <a:r>
                <a:rPr lang="en-US" sz="2400" dirty="0"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5603289E-3CA2-4B4D-A1DF-8C2A5AE294DC}"/>
                </a:ext>
              </a:extLst>
            </p:cNvPr>
            <p:cNvGrpSpPr/>
            <p:nvPr/>
          </p:nvGrpSpPr>
          <p:grpSpPr>
            <a:xfrm>
              <a:off x="0" y="7230383"/>
              <a:ext cx="18329833" cy="11413052"/>
              <a:chOff x="0" y="7560748"/>
              <a:chExt cx="18329833" cy="11413052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3C747B05-A215-4179-8C82-FF7915E422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750"/>
              <a:stretch/>
            </p:blipFill>
            <p:spPr>
              <a:xfrm>
                <a:off x="0" y="9829781"/>
                <a:ext cx="5867412" cy="9144019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BC9EFFC3-2F40-4488-A57A-5A251E0C9D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67378" y="9829781"/>
                <a:ext cx="6096012" cy="9144019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15DBA80E-330C-4C2C-82BA-5573CC2C42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963390" y="9829781"/>
                <a:ext cx="6096012" cy="9144019"/>
              </a:xfrm>
              <a:prstGeom prst="rect">
                <a:avLst/>
              </a:prstGeom>
            </p:spPr>
          </p:pic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067BAFC7-F608-430B-93C4-D8D1DE78F565}"/>
                  </a:ext>
                </a:extLst>
              </p:cNvPr>
              <p:cNvSpPr/>
              <p:nvPr/>
            </p:nvSpPr>
            <p:spPr>
              <a:xfrm>
                <a:off x="16089586" y="10435609"/>
                <a:ext cx="891540" cy="8001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BEA4F39-ECBF-4BA7-AB89-59CC3A49DCDE}"/>
                  </a:ext>
                </a:extLst>
              </p:cNvPr>
              <p:cNvSpPr/>
              <p:nvPr/>
            </p:nvSpPr>
            <p:spPr>
              <a:xfrm>
                <a:off x="9993608" y="10469899"/>
                <a:ext cx="891540" cy="8001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CB3E3B2F-CE68-49E6-95A1-8AD0ED5F26DC}"/>
                  </a:ext>
                </a:extLst>
              </p:cNvPr>
              <p:cNvSpPr/>
              <p:nvPr/>
            </p:nvSpPr>
            <p:spPr>
              <a:xfrm>
                <a:off x="3897562" y="10469899"/>
                <a:ext cx="891540" cy="8001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C40C9143-67E8-452C-82E0-ED85B2D3EFFB}"/>
                  </a:ext>
                </a:extLst>
              </p:cNvPr>
              <p:cNvSpPr/>
              <p:nvPr/>
            </p:nvSpPr>
            <p:spPr>
              <a:xfrm>
                <a:off x="3451792" y="17865090"/>
                <a:ext cx="1268730" cy="60579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C2FA0208-D087-46A2-8D6F-00FEFC313D18}"/>
                  </a:ext>
                </a:extLst>
              </p:cNvPr>
              <p:cNvSpPr/>
              <p:nvPr/>
            </p:nvSpPr>
            <p:spPr>
              <a:xfrm>
                <a:off x="15712328" y="17819313"/>
                <a:ext cx="1268730" cy="60579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DEF1891-4E1C-4116-AD9D-5D72E6C7580D}"/>
                  </a:ext>
                </a:extLst>
              </p:cNvPr>
              <p:cNvSpPr/>
              <p:nvPr/>
            </p:nvSpPr>
            <p:spPr>
              <a:xfrm>
                <a:off x="9623926" y="17847945"/>
                <a:ext cx="1268730" cy="60579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00319C95-F91A-4163-9C5E-85D72106E2A7}"/>
                  </a:ext>
                </a:extLst>
              </p:cNvPr>
              <p:cNvSpPr txBox="1"/>
              <p:nvPr/>
            </p:nvSpPr>
            <p:spPr>
              <a:xfrm>
                <a:off x="4188392" y="10972781"/>
                <a:ext cx="194570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Standard Deviation (</a:t>
                </a:r>
                <a:r>
                  <a:rPr lang="en-US" sz="2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kgC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m</a:t>
                </a:r>
                <a:r>
                  <a:rPr lang="en-US" sz="24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-2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4AD88372-B6DA-429B-A7B7-9D14982C00C5}"/>
                  </a:ext>
                </a:extLst>
              </p:cNvPr>
              <p:cNvSpPr txBox="1"/>
              <p:nvPr/>
            </p:nvSpPr>
            <p:spPr>
              <a:xfrm>
                <a:off x="10288147" y="10972780"/>
                <a:ext cx="194570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Standard Deviation (</a:t>
                </a:r>
                <a:r>
                  <a:rPr lang="en-US" sz="2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kgC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m</a:t>
                </a:r>
                <a:r>
                  <a:rPr lang="en-US" sz="24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-2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E6C7F3B-209B-4492-BFD0-037101E57602}"/>
                  </a:ext>
                </a:extLst>
              </p:cNvPr>
              <p:cNvSpPr txBox="1"/>
              <p:nvPr/>
            </p:nvSpPr>
            <p:spPr>
              <a:xfrm>
                <a:off x="16384125" y="10972779"/>
                <a:ext cx="1945708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Standard Deviation (</a:t>
                </a:r>
                <a:r>
                  <a:rPr lang="en-US" sz="2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kgC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m</a:t>
                </a:r>
                <a:r>
                  <a:rPr lang="en-US" sz="2400" baseline="30000" dirty="0">
                    <a:latin typeface="Arial" panose="020B0604020202020204" pitchFamily="34" charset="0"/>
                    <a:cs typeface="Arial" panose="020B0604020202020204" pitchFamily="34" charset="0"/>
                  </a:rPr>
                  <a:t>-2</a:t>
                </a:r>
                <a:r>
                  <a:rPr lang="en-U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p:txBody>
          </p: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FBC73F5B-6C84-4D06-8F87-DED966DA5F06}"/>
                  </a:ext>
                </a:extLst>
              </p:cNvPr>
              <p:cNvGrpSpPr/>
              <p:nvPr/>
            </p:nvGrpSpPr>
            <p:grpSpPr>
              <a:xfrm>
                <a:off x="15699385" y="7560748"/>
                <a:ext cx="2362330" cy="1930283"/>
                <a:chOff x="15699385" y="6349168"/>
                <a:chExt cx="2362330" cy="1930283"/>
              </a:xfrm>
            </p:grpSpPr>
            <p:pic>
              <p:nvPicPr>
                <p:cNvPr id="62" name="Picture 2" descr="What Is a North Arrow On a Map? – The Land Development Site">
                  <a:extLst>
                    <a:ext uri="{FF2B5EF4-FFF2-40B4-BE49-F238E27FC236}">
                      <a16:creationId xmlns:a16="http://schemas.microsoft.com/office/drawing/2014/main" id="{959DE661-903C-4C40-BBB1-FDB9DA63B471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7350" t="22137" r="28205" b="21111"/>
                <a:stretch/>
              </p:blipFill>
              <p:spPr bwMode="auto">
                <a:xfrm>
                  <a:off x="16775550" y="6349168"/>
                  <a:ext cx="858828" cy="109665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668782A4-6AA5-4F71-9901-4EC87E3BA2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428" t="88322" r="16999" b="9521"/>
                <a:stretch/>
              </p:blipFill>
              <p:spPr>
                <a:xfrm>
                  <a:off x="15699385" y="7673661"/>
                  <a:ext cx="1436982" cy="605790"/>
                </a:xfrm>
                <a:prstGeom prst="rect">
                  <a:avLst/>
                </a:prstGeom>
              </p:spPr>
            </p:pic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443D165F-53AA-4ACE-B7CE-C143101A59E4}"/>
                    </a:ext>
                  </a:extLst>
                </p:cNvPr>
                <p:cNvSpPr txBox="1"/>
                <p:nvPr/>
              </p:nvSpPr>
              <p:spPr>
                <a:xfrm>
                  <a:off x="16990981" y="7644243"/>
                  <a:ext cx="1070734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3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4 km</a:t>
                  </a:r>
                </a:p>
              </p:txBody>
            </p:sp>
          </p:grpSp>
        </p:grp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4FCA751-8DF5-4D94-9384-BD38A0AD74A8}"/>
                </a:ext>
              </a:extLst>
            </p:cNvPr>
            <p:cNvSpPr txBox="1"/>
            <p:nvPr/>
          </p:nvSpPr>
          <p:spPr>
            <a:xfrm>
              <a:off x="22860" y="78905"/>
              <a:ext cx="13068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2B830DA-3739-4FA0-9462-4A44BB5BD180}"/>
                </a:ext>
              </a:extLst>
            </p:cNvPr>
            <p:cNvCxnSpPr>
              <a:cxnSpLocks/>
            </p:cNvCxnSpPr>
            <p:nvPr/>
          </p:nvCxnSpPr>
          <p:spPr>
            <a:xfrm>
              <a:off x="457200" y="9290727"/>
              <a:ext cx="17373600" cy="0"/>
            </a:xfrm>
            <a:prstGeom prst="line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E8F532F-E467-4D38-8BB2-A8DACD7C848F}"/>
                </a:ext>
              </a:extLst>
            </p:cNvPr>
            <p:cNvSpPr txBox="1"/>
            <p:nvPr/>
          </p:nvSpPr>
          <p:spPr>
            <a:xfrm>
              <a:off x="22860" y="9550587"/>
              <a:ext cx="130687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1464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roup 123">
            <a:extLst>
              <a:ext uri="{FF2B5EF4-FFF2-40B4-BE49-F238E27FC236}">
                <a16:creationId xmlns:a16="http://schemas.microsoft.com/office/drawing/2014/main" id="{63806765-D3D7-4735-993A-1C332174F6BF}"/>
              </a:ext>
            </a:extLst>
          </p:cNvPr>
          <p:cNvGrpSpPr/>
          <p:nvPr/>
        </p:nvGrpSpPr>
        <p:grpSpPr>
          <a:xfrm>
            <a:off x="-1234677" y="-266098"/>
            <a:ext cx="20938360" cy="19981335"/>
            <a:chOff x="-740806" y="-159659"/>
            <a:chExt cx="12563016" cy="11988801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BDA0148E-F964-41F9-A9A5-B674622A9E0E}"/>
                </a:ext>
              </a:extLst>
            </p:cNvPr>
            <p:cNvSpPr/>
            <p:nvPr/>
          </p:nvSpPr>
          <p:spPr>
            <a:xfrm>
              <a:off x="-714569" y="-159659"/>
              <a:ext cx="12536779" cy="119888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BBF0A483-A5A0-4A00-8201-2425B5C5FE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679297" y="153851"/>
              <a:ext cx="3657600" cy="5486401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44310AE4-F873-49AF-82EA-44F178F74B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700055" y="5657667"/>
              <a:ext cx="3657600" cy="5486401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D003F017-44B9-46B9-AC3A-FE4FB836E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6002" y="153851"/>
              <a:ext cx="3657600" cy="5486401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0F566A5E-C0A7-4C1A-91E1-922154FF0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6002" y="5657667"/>
              <a:ext cx="3657600" cy="5486401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A429FB15-835A-4B41-88B0-C78DC5BB1F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6116" y="153851"/>
              <a:ext cx="3657600" cy="5486401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E994CB60-DEC1-4E42-8AC1-99019463DD7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36116" y="5657667"/>
              <a:ext cx="3657600" cy="5486401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B0EFCF8-925A-4100-979D-E06B58EDE834}"/>
                </a:ext>
              </a:extLst>
            </p:cNvPr>
            <p:cNvSpPr txBox="1"/>
            <p:nvPr/>
          </p:nvSpPr>
          <p:spPr>
            <a:xfrm>
              <a:off x="-740806" y="10871213"/>
              <a:ext cx="4224234" cy="486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667" dirty="0"/>
                <a:t>Litter C Pool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4EAB3D-0FE6-4A3C-BA88-C5C5D1ED5659}"/>
                </a:ext>
              </a:extLst>
            </p:cNvPr>
            <p:cNvSpPr txBox="1"/>
            <p:nvPr/>
          </p:nvSpPr>
          <p:spPr>
            <a:xfrm>
              <a:off x="3480956" y="10871213"/>
              <a:ext cx="4305960" cy="486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667" dirty="0"/>
                <a:t>Microbial C Pool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3C86A89-8E27-4516-A916-7E4D09960497}"/>
                </a:ext>
              </a:extLst>
            </p:cNvPr>
            <p:cNvSpPr txBox="1"/>
            <p:nvPr/>
          </p:nvSpPr>
          <p:spPr>
            <a:xfrm>
              <a:off x="7786915" y="10871212"/>
              <a:ext cx="4035294" cy="486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667" dirty="0"/>
                <a:t>Protected SOC Pool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E157AC97-4445-47EB-B9D4-0540041650AD}"/>
                </a:ext>
              </a:extLst>
            </p:cNvPr>
            <p:cNvSpPr/>
            <p:nvPr/>
          </p:nvSpPr>
          <p:spPr>
            <a:xfrm>
              <a:off x="1841322" y="500026"/>
              <a:ext cx="667657" cy="5921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4BB874B-4805-48E8-AEA1-5CDDAAD86D66}"/>
                </a:ext>
              </a:extLst>
            </p:cNvPr>
            <p:cNvSpPr/>
            <p:nvPr/>
          </p:nvSpPr>
          <p:spPr>
            <a:xfrm>
              <a:off x="6055729" y="538712"/>
              <a:ext cx="667657" cy="5921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C7A1B33-B36F-4669-9555-495F6B22F063}"/>
                </a:ext>
              </a:extLst>
            </p:cNvPr>
            <p:cNvSpPr/>
            <p:nvPr/>
          </p:nvSpPr>
          <p:spPr>
            <a:xfrm>
              <a:off x="10276020" y="538712"/>
              <a:ext cx="667657" cy="5921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4728C35-31FA-4447-AA02-BED050DF7DA4}"/>
                </a:ext>
              </a:extLst>
            </p:cNvPr>
            <p:cNvSpPr/>
            <p:nvPr/>
          </p:nvSpPr>
          <p:spPr>
            <a:xfrm>
              <a:off x="9942191" y="5009269"/>
              <a:ext cx="989763" cy="2158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3453F5E8-C4FB-4328-AC83-3D1835351474}"/>
                </a:ext>
              </a:extLst>
            </p:cNvPr>
            <p:cNvSpPr/>
            <p:nvPr/>
          </p:nvSpPr>
          <p:spPr>
            <a:xfrm>
              <a:off x="5764948" y="4983673"/>
              <a:ext cx="989763" cy="2158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F4768DC-F603-4E86-81B8-48653069BA2C}"/>
                </a:ext>
              </a:extLst>
            </p:cNvPr>
            <p:cNvSpPr/>
            <p:nvPr/>
          </p:nvSpPr>
          <p:spPr>
            <a:xfrm>
              <a:off x="1468224" y="5002932"/>
              <a:ext cx="989763" cy="2158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EC5A29B3-A505-4F8D-9BE1-843DD60CC057}"/>
                </a:ext>
              </a:extLst>
            </p:cNvPr>
            <p:cNvSpPr/>
            <p:nvPr/>
          </p:nvSpPr>
          <p:spPr>
            <a:xfrm>
              <a:off x="1519216" y="10440704"/>
              <a:ext cx="989763" cy="2158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7150634-12FF-436C-A3EA-0867879DC13D}"/>
                </a:ext>
              </a:extLst>
            </p:cNvPr>
            <p:cNvSpPr/>
            <p:nvPr/>
          </p:nvSpPr>
          <p:spPr>
            <a:xfrm>
              <a:off x="5780830" y="10420542"/>
              <a:ext cx="989763" cy="2158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9B60862C-189D-40D2-9B44-D90142B419D1}"/>
                </a:ext>
              </a:extLst>
            </p:cNvPr>
            <p:cNvSpPr/>
            <p:nvPr/>
          </p:nvSpPr>
          <p:spPr>
            <a:xfrm>
              <a:off x="9960944" y="10406428"/>
              <a:ext cx="989763" cy="2158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6083341D-F1F1-4994-9BA4-466CD7DD5FA5}"/>
                </a:ext>
              </a:extLst>
            </p:cNvPr>
            <p:cNvSpPr/>
            <p:nvPr/>
          </p:nvSpPr>
          <p:spPr>
            <a:xfrm>
              <a:off x="1862772" y="5294684"/>
              <a:ext cx="667657" cy="5921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CF58CF47-F70C-46A2-8D03-F533FFABF6D7}"/>
                </a:ext>
              </a:extLst>
            </p:cNvPr>
            <p:cNvSpPr/>
            <p:nvPr/>
          </p:nvSpPr>
          <p:spPr>
            <a:xfrm>
              <a:off x="6077179" y="5884906"/>
              <a:ext cx="667657" cy="5921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34A4666-FC7E-49B3-BEFD-2608F69607C4}"/>
                </a:ext>
              </a:extLst>
            </p:cNvPr>
            <p:cNvSpPr/>
            <p:nvPr/>
          </p:nvSpPr>
          <p:spPr>
            <a:xfrm>
              <a:off x="10297470" y="5884906"/>
              <a:ext cx="667657" cy="5921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B860F228-B2DB-4BA0-8EFE-B433D6F72B5A}"/>
                </a:ext>
              </a:extLst>
            </p:cNvPr>
            <p:cNvSpPr/>
            <p:nvPr/>
          </p:nvSpPr>
          <p:spPr>
            <a:xfrm>
              <a:off x="1763327" y="5900337"/>
              <a:ext cx="667657" cy="5921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0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35A9400-F3AC-4CAD-879B-5ACA4F51530F}"/>
                </a:ext>
              </a:extLst>
            </p:cNvPr>
            <p:cNvSpPr txBox="1"/>
            <p:nvPr/>
          </p:nvSpPr>
          <p:spPr>
            <a:xfrm>
              <a:off x="3288967" y="5509568"/>
              <a:ext cx="4394866" cy="486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667" u="sng" dirty="0"/>
                <a:t>Standard Deviation (kg C m</a:t>
              </a:r>
              <a:r>
                <a:rPr lang="en-US" sz="4667" u="sng" baseline="30000" dirty="0"/>
                <a:t>-2</a:t>
              </a:r>
              <a:r>
                <a:rPr lang="en-US" sz="4667" u="sng" dirty="0"/>
                <a:t>)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0E6116FB-6DD2-4D0F-8043-F88AC168932F}"/>
                </a:ext>
              </a:extLst>
            </p:cNvPr>
            <p:cNvSpPr txBox="1"/>
            <p:nvPr/>
          </p:nvSpPr>
          <p:spPr>
            <a:xfrm>
              <a:off x="3288967" y="421"/>
              <a:ext cx="4394866" cy="486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667" u="sng" dirty="0"/>
                <a:t>MIMICS Estimate (kg C m</a:t>
              </a:r>
              <a:r>
                <a:rPr lang="en-US" sz="4667" u="sng" baseline="30000" dirty="0"/>
                <a:t>-2</a:t>
              </a:r>
              <a:r>
                <a:rPr lang="en-US" sz="4667" u="sng" dirty="0"/>
                <a:t>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2808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</TotalTime>
  <Words>66</Words>
  <Application>Microsoft Office PowerPoint</Application>
  <PresentationFormat>Custom</PresentationFormat>
  <Paragraphs>17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Derek Pierson</dc:creator>
  <cp:lastModifiedBy>Derek Pierson</cp:lastModifiedBy>
  <cp:revision>8</cp:revision>
  <dcterms:created xsi:type="dcterms:W3CDTF">2021-08-23T21:16:58Z</dcterms:created>
  <dcterms:modified xsi:type="dcterms:W3CDTF">2021-10-01T20:37:45Z</dcterms:modified>
</cp:coreProperties>
</file>

<file path=docProps/thumbnail.jpeg>
</file>